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FREELANCERS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freelancer-rate.com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4A3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FREELANCERS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FREELANCERS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4A3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FREELANCERS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freelancer-rate.com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